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33" d="100"/>
          <a:sy n="33" d="100"/>
        </p:scale>
        <p:origin x="-2414" y="-134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xmlns="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xmlns="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xmlns="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xmlns="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xmlns="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xmlns="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xmlns="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xmlns="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xmlns="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xmlns="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xmlns="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xmlns="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251" y="100831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xmlns="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8"/>
            <a:ext cx="10801350" cy="28803601"/>
          </a:xfrm>
          <a:prstGeom prst="rect">
            <a:avLst/>
          </a:prstGeom>
          <a:noFill/>
          <a:ln w="762000" cmpd="thickThin">
            <a:solidFill>
              <a:srgbClr val="4AA2D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FAF9F8"/>
              </a:solidFill>
            </a:endParaRPr>
          </a:p>
        </p:txBody>
      </p:sp>
      <p:sp>
        <p:nvSpPr>
          <p:cNvPr id="2052" name="Rectangle 255">
            <a:extLst>
              <a:ext uri="{FF2B5EF4-FFF2-40B4-BE49-F238E27FC236}">
                <a16:creationId xmlns:a16="http://schemas.microsoft.com/office/drawing/2014/main" xmlns="" id="{A0E467A1-9D9C-499C-842E-A5792693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3403263"/>
            <a:ext cx="10802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4" name="Rectangle 428">
            <a:extLst>
              <a:ext uri="{FF2B5EF4-FFF2-40B4-BE49-F238E27FC236}">
                <a16:creationId xmlns:a16="http://schemas.microsoft.com/office/drawing/2014/main" xmlns="" id="{B42CADF5-B2DD-487D-848B-F4EABCEBB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13360400"/>
            <a:ext cx="1080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xmlns="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3938925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xmlns="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xmlns="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xmlns="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xmlns="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xmlns="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xmlns="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xmlns="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xmlns="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xmlns="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xmlns="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xmlns="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xmlns="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xmlns="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xmlns="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xmlns="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xmlns="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xmlns="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xmlns="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xmlns="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xmlns="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xmlns="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xmlns="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xmlns="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xmlns="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xmlns="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xmlns="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xmlns="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xmlns="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xmlns="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xmlns="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xmlns="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331" y="2900835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xmlns="" id="{93F66DC5-AEFD-42F3-9D23-1CDD50D08F06}"/>
              </a:ext>
            </a:extLst>
          </p:cNvPr>
          <p:cNvSpPr/>
          <p:nvPr/>
        </p:nvSpPr>
        <p:spPr bwMode="auto">
          <a:xfrm>
            <a:off x="8807450" y="503238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xmlns="" id="{6F77C15C-DB8A-41B2-9D14-7D8F7BC7C821}"/>
              </a:ext>
            </a:extLst>
          </p:cNvPr>
          <p:cNvSpPr/>
          <p:nvPr/>
        </p:nvSpPr>
        <p:spPr bwMode="auto">
          <a:xfrm>
            <a:off x="10585450" y="-112713"/>
            <a:ext cx="260350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xmlns="" id="{8B6C956B-DFEB-431B-9847-5BB21B3ADBF7}"/>
              </a:ext>
            </a:extLst>
          </p:cNvPr>
          <p:cNvSpPr/>
          <p:nvPr/>
        </p:nvSpPr>
        <p:spPr bwMode="auto">
          <a:xfrm>
            <a:off x="-144463" y="-112713"/>
            <a:ext cx="260351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xmlns="" id="{B028B52E-0BDF-4DF5-89C6-CAE20280DB80}"/>
              </a:ext>
            </a:extLst>
          </p:cNvPr>
          <p:cNvSpPr/>
          <p:nvPr/>
        </p:nvSpPr>
        <p:spPr bwMode="auto">
          <a:xfrm>
            <a:off x="10656888" y="28617863"/>
            <a:ext cx="260350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xmlns="" id="{3E112334-E776-40B9-BAF6-C1627E47E4A7}"/>
              </a:ext>
            </a:extLst>
          </p:cNvPr>
          <p:cNvSpPr/>
          <p:nvPr/>
        </p:nvSpPr>
        <p:spPr bwMode="auto">
          <a:xfrm>
            <a:off x="-144463" y="28587700"/>
            <a:ext cx="260351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pic>
        <p:nvPicPr>
          <p:cNvPr id="6" name="图片 5" descr="图片包含 物体&#10;&#10;描述已自动生成">
            <a:extLst>
              <a:ext uri="{FF2B5EF4-FFF2-40B4-BE49-F238E27FC236}">
                <a16:creationId xmlns:a16="http://schemas.microsoft.com/office/drawing/2014/main" xmlns="" id="{F7809A5A-AE3A-4426-83E1-EAC0E2985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297228"/>
            <a:ext cx="2882626" cy="1127984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xmlns="" id="{A98B1E44-3B8A-49D9-8B3F-1E995FAC87B4}"/>
              </a:ext>
            </a:extLst>
          </p:cNvPr>
          <p:cNvSpPr txBox="1"/>
          <p:nvPr/>
        </p:nvSpPr>
        <p:spPr>
          <a:xfrm>
            <a:off x="720155" y="237646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xmlns="" id="{D9820F39-291F-4A29-B4AA-13FBE47FB624}"/>
              </a:ext>
            </a:extLst>
          </p:cNvPr>
          <p:cNvSpPr/>
          <p:nvPr/>
        </p:nvSpPr>
        <p:spPr>
          <a:xfrm>
            <a:off x="721967" y="221611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xmlns="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icbeb@academicconf.com.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</a:t>
            </a:r>
            <a:r>
              <a:rPr lang="en-US" altLang="zh-CN" sz="3200" dirty="0" smtClean="0">
                <a:latin typeface="Palatino Linotype" pitchFamily="18" charset="0"/>
              </a:rPr>
              <a:t>(BEB</a:t>
            </a:r>
            <a:r>
              <a:rPr lang="zh-CN" altLang="en-US" sz="3200" dirty="0" smtClean="0">
                <a:latin typeface="Palatino Linotype" pitchFamily="18" charset="0"/>
              </a:rPr>
              <a:t>****</a:t>
            </a:r>
            <a:r>
              <a:rPr lang="en-US" altLang="zh-CN" sz="3200" dirty="0" smtClean="0">
                <a:latin typeface="Palatino Linotype" pitchFamily="18" charset="0"/>
              </a:rPr>
              <a:t>) </a:t>
            </a:r>
            <a:r>
              <a:rPr lang="en-US" altLang="zh-CN" sz="3200" dirty="0">
                <a:latin typeface="Palatino Linotype" pitchFamily="18" charset="0"/>
              </a:rPr>
              <a:t>is shown correctly on the top of the poster. </a:t>
            </a:r>
            <a:r>
              <a:rPr lang="en-US" altLang="zh-CN" sz="32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3200" dirty="0">
                <a:latin typeface="Palatino Linotype" pitchFamily="18" charset="0"/>
              </a:rPr>
              <a:t>will be awarded with </a:t>
            </a:r>
            <a:r>
              <a:rPr lang="en-US" altLang="zh-CN" sz="32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32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7173</TotalTime>
  <Words>166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icbeb</cp:lastModifiedBy>
  <cp:revision>833</cp:revision>
  <cp:lastPrinted>2002-03-27T11:30:05Z</cp:lastPrinted>
  <dcterms:created xsi:type="dcterms:W3CDTF">2001-11-06T12:26:33Z</dcterms:created>
  <dcterms:modified xsi:type="dcterms:W3CDTF">2022-08-12T08:03:40Z</dcterms:modified>
</cp:coreProperties>
</file>